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60" autoAdjust="0"/>
    <p:restoredTop sz="94660"/>
  </p:normalViewPr>
  <p:slideViewPr>
    <p:cSldViewPr>
      <p:cViewPr varScale="1">
        <p:scale>
          <a:sx n="88" d="100"/>
          <a:sy n="88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0D403-3D8A-4FF7-AD6D-8937F5A762D9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7AAFA-0E03-463C-9825-6F220D67C7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21D17-8305-4121-BCA0-E5761DC8C558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1E0FD-4BF0-4576-9553-539229FC51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F352A-EC0F-49CA-ACE7-6D5911CC200E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07021-9E1B-4F7C-8387-7D56EE467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89EB9-1542-49BF-8A75-F225ABE5F96A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6AAD6-0212-48BE-9998-FC5E1CF661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39061-DC40-4496-AB27-41D142ED24AD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5A059-9F27-4E9A-A9FD-592D5B80ED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CD9A-ED3F-4592-981A-F06F7166E8B6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66365-C070-436F-8CF5-BE69409BAF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44EB8-501E-400F-8451-C84233126775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4097E-B9BF-4526-8A0C-32C1A9CD7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17F9B-5D49-48F9-9369-0981054CF129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3E720-400F-4B2A-9E58-8E591E7881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CC394-8551-4E63-AA8C-60465C0672C7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7FC3A-89D4-4B32-A858-B77502863E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2CB20-B7F2-4C3A-83BE-51BD7A1FFFD3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E8B28-CEB5-45BB-BCAA-B9F4BB9DC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51545-8A86-4318-87D5-2B04F664FF85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EFACD-0CBC-4A58-A1E6-E4B2FD264B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F828E7-9CA0-4D2A-84AE-B34725D26017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99E0B0-4997-4277-BE78-DFEADC37E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928934"/>
            <a:ext cx="7772400" cy="1470025"/>
          </a:xfrm>
        </p:spPr>
        <p:txBody>
          <a:bodyPr/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Мы помним !</a:t>
            </a:r>
            <a:br>
              <a:rPr lang="ru-RU" sz="7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Мы гордимся!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229600" cy="1143000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Празднование Дня Победы начинается с парада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50" name="Picture 10" descr="https://im0-tub-ru.yandex.net/i?id=28e106eea0b268279744a83706de7a0c&amp;n=33&amp;h=1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143116"/>
            <a:ext cx="5214974" cy="3618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642918"/>
            <a:ext cx="5101738" cy="720080"/>
          </a:xfrm>
        </p:spPr>
        <p:txBody>
          <a:bodyPr/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Заканчивается салютом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8" name="Picture 4" descr="http://f2.s.qip.ru/E2nOmKUD.jpg"/>
          <p:cNvPicPr>
            <a:picLocks noChangeAspect="1" noChangeArrowheads="1"/>
          </p:cNvPicPr>
          <p:nvPr/>
        </p:nvPicPr>
        <p:blipFill>
          <a:blip r:embed="rId2" cstate="print"/>
          <a:srcRect t="7082" r="776"/>
          <a:stretch>
            <a:fillRect/>
          </a:stretch>
        </p:blipFill>
        <p:spPr bwMode="auto">
          <a:xfrm>
            <a:off x="1714480" y="1928802"/>
            <a:ext cx="5647333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14290"/>
            <a:ext cx="2530624" cy="5832648"/>
          </a:xfrm>
        </p:spPr>
        <p:txBody>
          <a:bodyPr/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канун празднования Дня Победы люди прикрепляют к своей одежде Георгиевскую ленточку в знак памяти о героическом прошлом, выражая уважение к ветеранам. Цвета ленты – черный и оранжевый – означают «дым и пламень» и являются знаком личной доблести солдата, проявленной им в бою. На Георгиевской ленточке носится медаль «За победу над Германией в Великой Отечественной войне 1941-1945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- самая распространенная награда.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://s00.yaplakal.com/pics/pics_original/2/4/8/3011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428736"/>
            <a:ext cx="4156504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931224" cy="1143000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Вечный огонь – постоянно горящий огонь, символизирующий вечную память солдатам, не вернувшимся с войны, неизвестным солдатам.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http://img0.liveinternet.ru/images/attach/c/3/75/483/75483000_2c063d012e_191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714488"/>
            <a:ext cx="6172738" cy="4072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1500174"/>
            <a:ext cx="4038600" cy="4525963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Прошло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очень много времени с той страшной поры, когда напали на нашу страну фашисты. Вспомните добрым словом своих дедов и прадедов, всех тех, кто принес нам победу. Поклонитесь героям Великой Отечественной войны, героям великой войны с фашистами.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8" descr="http://muzmix.com/images/songs/115750/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357298"/>
            <a:ext cx="339799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188640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22 июня 1941 года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1214422"/>
            <a:ext cx="25922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нашу Родину напали немецкие фашисты. Напали словно воры, словно разбойники. Враги напали на нас неожиданно. У них было больше танков и самолетов.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https://im1-tub-ru.yandex.net/i?id=f206efe2c96d965050cc4cd856f04412&amp;n=33&amp;h=1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5" y="3429000"/>
            <a:ext cx="3714776" cy="2485238"/>
          </a:xfrm>
          <a:prstGeom prst="rect">
            <a:avLst/>
          </a:prstGeom>
          <a:noFill/>
        </p:spPr>
      </p:pic>
      <p:pic>
        <p:nvPicPr>
          <p:cNvPr id="4102" name="Picture 6" descr="https://im2-tub-ru.yandex.net/i?id=b8a7e3e12a8629bf7dbadaeed4c40ca0&amp;n=33&amp;h=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000108"/>
            <a:ext cx="3535288" cy="2332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416824" cy="1642194"/>
          </a:xfrm>
        </p:spPr>
        <p:txBody>
          <a:bodyPr/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Главой Германии, а следовательно всего фашистского движения был Адольф Гитлер. Он хотел захватить наши земли, города и села, а наших людей либо убить, либо сделать своими слугами и рабами.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onarki.no/blogg/wp-content/uploads/2011/03/AdolfHit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285992"/>
            <a:ext cx="4777117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5720" y="1071546"/>
            <a:ext cx="4038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Немецкие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самолеты бомбили города, аэродромы, железнодорожные станции. Бомбы сыпались на больницы, жилые дома, школы и детские сады.</a:t>
            </a:r>
            <a:endParaRPr lang="ru-RU" dirty="0"/>
          </a:p>
        </p:txBody>
      </p:sp>
      <p:pic>
        <p:nvPicPr>
          <p:cNvPr id="28680" name="Picture 8" descr="http://www.lovely0smile.com/2012/mix/03/Train-accident-01.jpg"/>
          <p:cNvPicPr>
            <a:picLocks noChangeAspect="1" noChangeArrowheads="1"/>
          </p:cNvPicPr>
          <p:nvPr/>
        </p:nvPicPr>
        <p:blipFill>
          <a:blip r:embed="rId2" cstate="print"/>
          <a:srcRect l="4434" t="4491" r="3561" b="13173"/>
          <a:stretch>
            <a:fillRect/>
          </a:stretch>
        </p:blipFill>
        <p:spPr bwMode="auto">
          <a:xfrm>
            <a:off x="4429124" y="3214686"/>
            <a:ext cx="3714776" cy="2461599"/>
          </a:xfrm>
          <a:prstGeom prst="rect">
            <a:avLst/>
          </a:prstGeom>
          <a:noFill/>
        </p:spPr>
      </p:pic>
      <p:pic>
        <p:nvPicPr>
          <p:cNvPr id="28682" name="Picture 10" descr="http://www.thetankmaster.com/images/12/0043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857232"/>
            <a:ext cx="3744416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2952328" cy="3456384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радио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объявили о начавшейся войне. Естественно наш народ встал на защиту своей Родины. Началась Великая Отечественная война. Она продолжалась четыре года. Бои шли на земле, в небе, на море.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s://im2-tub-ru.yandex.net/i?id=05580b640641b05bd5b4df826bd67770&amp;n=33&amp;h=190"/>
          <p:cNvPicPr>
            <a:picLocks noChangeAspect="1" noChangeArrowheads="1"/>
          </p:cNvPicPr>
          <p:nvPr/>
        </p:nvPicPr>
        <p:blipFill>
          <a:blip r:embed="rId2" cstate="print"/>
          <a:srcRect l="3030" t="14251"/>
          <a:stretch>
            <a:fillRect/>
          </a:stretch>
        </p:blipFill>
        <p:spPr bwMode="auto">
          <a:xfrm>
            <a:off x="4643438" y="571480"/>
            <a:ext cx="2376264" cy="2506907"/>
          </a:xfrm>
          <a:prstGeom prst="rect">
            <a:avLst/>
          </a:prstGeom>
          <a:noFill/>
        </p:spPr>
      </p:pic>
      <p:pic>
        <p:nvPicPr>
          <p:cNvPr id="29700" name="Picture 4" descr="https://im2-tub-ru.yandex.net/i?id=4d59ba81eae0e8240b7554781ccf2304&amp;n=33&amp;h=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214686"/>
            <a:ext cx="3488596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2736304" cy="5256584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Миллионы людей, в том числе и дети, трудились у заводских станков и на полях страны. Советские люди (Советский Союз – так называлась наша стран в те годы) делали все, чтобы остановить фашистов. Даже в самые тяжелые дни они твердо верили: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«Враг будет разбит! Победа будет за нами!»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friends.kz/uploads/posts/2013-09/1380021485_9.jpg"/>
          <p:cNvPicPr>
            <a:picLocks noChangeAspect="1" noChangeArrowheads="1"/>
          </p:cNvPicPr>
          <p:nvPr/>
        </p:nvPicPr>
        <p:blipFill>
          <a:blip r:embed="rId2" cstate="print"/>
          <a:srcRect t="4869"/>
          <a:stretch>
            <a:fillRect/>
          </a:stretch>
        </p:blipFill>
        <p:spPr bwMode="auto">
          <a:xfrm>
            <a:off x="4429124" y="642918"/>
            <a:ext cx="3248522" cy="2278548"/>
          </a:xfrm>
          <a:prstGeom prst="rect">
            <a:avLst/>
          </a:prstGeom>
          <a:noFill/>
        </p:spPr>
      </p:pic>
      <p:pic>
        <p:nvPicPr>
          <p:cNvPr id="30726" name="Picture 6" descr="http://21biz.ru/wp-content/uploads/2014/11/v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143248"/>
            <a:ext cx="4066470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785794"/>
            <a:ext cx="2664296" cy="4896544"/>
          </a:xfrm>
        </p:spPr>
        <p:txBody>
          <a:bodyPr/>
          <a:lstStyle/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редкие часы отдыха солдаты писали письма своим родным и любимым. Письма писались на листочке бумаги, а затем складывались особым образом, чтобы получился треугольник. Такие треугольники пересылались военной почтой. Они были без марок, только с печатью военно-полевой почты.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://cok.opredelim.com/tw_files2/urls_3/36/d-35647/35647-5_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857496"/>
            <a:ext cx="2731352" cy="3214710"/>
          </a:xfrm>
          <a:prstGeom prst="rect">
            <a:avLst/>
          </a:prstGeom>
          <a:noFill/>
        </p:spPr>
      </p:pic>
      <p:pic>
        <p:nvPicPr>
          <p:cNvPr id="32774" name="Picture 6" descr="https://im1-tub-ru.yandex.net/i?id=78ca177c2b633de6b720d84a01b17a3b&amp;n=33&amp;h=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57166"/>
            <a:ext cx="2740519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42844" y="1714488"/>
            <a:ext cx="4038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Солдаты старались не унывать, и в огне этой страшной войны рождались замечательные песни.</a:t>
            </a:r>
            <a:endParaRPr lang="ru-RU" dirty="0"/>
          </a:p>
        </p:txBody>
      </p:sp>
      <p:pic>
        <p:nvPicPr>
          <p:cNvPr id="33794" name="Picture 2" descr="http://www.stihi.ru/pics/2005/05/03-16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928670"/>
            <a:ext cx="3566124" cy="2357454"/>
          </a:xfrm>
          <a:prstGeom prst="rect">
            <a:avLst/>
          </a:prstGeom>
          <a:noFill/>
        </p:spPr>
      </p:pic>
      <p:pic>
        <p:nvPicPr>
          <p:cNvPr id="33796" name="Picture 4" descr="http://admin.moyaokruga.ru/img/image_detail_new2/55b02c49-b47e-4ff9-b71c-1d0a7c8b7c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571876"/>
            <a:ext cx="3446048" cy="2430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2952328" cy="2448272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вот наступил тот долгожданной день – День Победы!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Советская армия прогнала фашистов с родной земли.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3857628"/>
            <a:ext cx="3600400" cy="2088232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Случилось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9 мая1945 г. В  Берлине водрузили красное знамя победы. С той поры этот день стал нашим великим праздником – Днем Победы!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://tzem.info/img/photo/full/uxa21sy4zyb3cf40zhmhhl2i7cyum5z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000108"/>
            <a:ext cx="3653725" cy="2740294"/>
          </a:xfrm>
          <a:prstGeom prst="rect">
            <a:avLst/>
          </a:prstGeom>
          <a:noFill/>
        </p:spPr>
      </p:pic>
      <p:pic>
        <p:nvPicPr>
          <p:cNvPr id="34820" name="Picture 4" descr="http://ursa-tm.ru/forum/uploads/1272511705/med_gallery_35_110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928934"/>
            <a:ext cx="3562970" cy="28615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441</Words>
  <Application>Microsoft Office PowerPoint</Application>
  <PresentationFormat>Экран (4:3)</PresentationFormat>
  <Paragraphs>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Мы помним ! Мы гордимся!</vt:lpstr>
      <vt:lpstr>Слайд 2</vt:lpstr>
      <vt:lpstr>Главой Германии, а следовательно всего фашистского движения был Адольф Гитлер. Он хотел захватить наши земли, города и села, а наших людей либо убить, либо сделать своими слугами и рабами.</vt:lpstr>
      <vt:lpstr>Слайд 4</vt:lpstr>
      <vt:lpstr>Слайд 5</vt:lpstr>
      <vt:lpstr>Слайд 6</vt:lpstr>
      <vt:lpstr>Слайд 7</vt:lpstr>
      <vt:lpstr>Слайд 8</vt:lpstr>
      <vt:lpstr>И вот наступил тот долгожданной день – День Победы! Советская армия прогнала фашистов с родной земли.</vt:lpstr>
      <vt:lpstr>Празднование Дня Победы начинается с парада</vt:lpstr>
      <vt:lpstr>Заканчивается салютом</vt:lpstr>
      <vt:lpstr>Слайд 12</vt:lpstr>
      <vt:lpstr>Вечный огонь – постоянно горящий огонь, символизирующий вечную память солдатам, не вернувшимся с войны, неизвестным солдатам.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Филкова Анна Владимировна</dc:creator>
  <cp:lastModifiedBy>Admin</cp:lastModifiedBy>
  <cp:revision>21</cp:revision>
  <dcterms:created xsi:type="dcterms:W3CDTF">2010-12-12T21:44:05Z</dcterms:created>
  <dcterms:modified xsi:type="dcterms:W3CDTF">2020-04-29T16:19:00Z</dcterms:modified>
</cp:coreProperties>
</file>